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9"/>
  </p:notesMasterIdLst>
  <p:sldIdLst>
    <p:sldId id="289" r:id="rId5"/>
    <p:sldId id="290" r:id="rId6"/>
    <p:sldId id="291" r:id="rId7"/>
    <p:sldId id="29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126" d="100"/>
          <a:sy n="126" d="100"/>
        </p:scale>
        <p:origin x="840" y="12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2632353"/>
            <a:ext cx="7679338" cy="1223368"/>
          </a:xfrm>
        </p:spPr>
        <p:txBody>
          <a:bodyPr/>
          <a:lstStyle/>
          <a:p>
            <a:r>
              <a:rPr lang="en-US" dirty="0"/>
              <a:t>Day 1: R for Open and Reproducible Science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32656</TotalTime>
  <Words>21</Words>
  <Application>Microsoft Office PowerPoint</Application>
  <PresentationFormat>On-screen Show (16:9)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Georgia</vt:lpstr>
      <vt:lpstr>Lucida Grande</vt:lpstr>
      <vt:lpstr>UoL Powerpoint Guidelines Accessibility Design</vt:lpstr>
      <vt:lpstr>Day 1: R for Open and Reproducible Science</vt:lpstr>
      <vt:lpstr>Session 1</vt:lpstr>
      <vt:lpstr>Session 2</vt:lpstr>
      <vt:lpstr>Session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484</cp:revision>
  <cp:lastPrinted>2020-07-06T08:56:06Z</cp:lastPrinted>
  <dcterms:created xsi:type="dcterms:W3CDTF">2020-04-08T13:53:01Z</dcterms:created>
  <dcterms:modified xsi:type="dcterms:W3CDTF">2025-05-11T11:32:59Z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